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eju Hallasan" charset="1" panose="02000300000000000000"/>
      <p:regular r:id="rId10"/>
    </p:embeddedFont>
    <p:embeddedFont>
      <p:font typeface="Arita Dotum Bold" charset="1" panose="02020603020101020101"/>
      <p:regular r:id="rId11"/>
    </p:embeddedFont>
    <p:embeddedFont>
      <p:font typeface="Arita Dotum Thin" charset="1" panose="02020603020101020101"/>
      <p:regular r:id="rId12"/>
    </p:embeddedFont>
    <p:embeddedFont>
      <p:font typeface="Arita Dotum Light" charset="1" panose="02020603020101020101"/>
      <p:regular r:id="rId13"/>
    </p:embeddedFont>
    <p:embeddedFont>
      <p:font typeface="Arita Dotum Medium" charset="1" panose="02020603020101020101"/>
      <p:regular r:id="rId14"/>
    </p:embeddedFont>
    <p:embeddedFont>
      <p:font typeface="Arita Dotum Semi-Bold" charset="1" panose="02020603020101020101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9009410" cy="7556909"/>
            <a:chOff x="0" y="0"/>
            <a:chExt cx="3286657" cy="27567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756781"/>
            </a:xfrm>
            <a:custGeom>
              <a:avLst/>
              <a:gdLst/>
              <a:ahLst/>
              <a:cxnLst/>
              <a:rect r="r" b="b" t="t" l="l"/>
              <a:pathLst>
                <a:path h="2756781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756781"/>
                  </a:lnTo>
                  <a:lnTo>
                    <a:pt x="0" y="27567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1002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4703" y="8306686"/>
            <a:ext cx="730942" cy="494383"/>
          </a:xfrm>
          <a:custGeom>
            <a:avLst/>
            <a:gdLst/>
            <a:ahLst/>
            <a:cxnLst/>
            <a:rect r="r" b="b" t="t" l="l"/>
            <a:pathLst>
              <a:path h="494383" w="730942">
                <a:moveTo>
                  <a:pt x="0" y="0"/>
                </a:moveTo>
                <a:lnTo>
                  <a:pt x="730942" y="0"/>
                </a:lnTo>
                <a:lnTo>
                  <a:pt x="730942" y="494383"/>
                </a:lnTo>
                <a:lnTo>
                  <a:pt x="0" y="494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90344" y="1991652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93859" y="4356840"/>
            <a:ext cx="3621602" cy="3621602"/>
          </a:xfrm>
          <a:custGeom>
            <a:avLst/>
            <a:gdLst/>
            <a:ahLst/>
            <a:cxnLst/>
            <a:rect r="r" b="b" t="t" l="l"/>
            <a:pathLst>
              <a:path h="3621602" w="3621602">
                <a:moveTo>
                  <a:pt x="0" y="0"/>
                </a:moveTo>
                <a:lnTo>
                  <a:pt x="3621602" y="0"/>
                </a:lnTo>
                <a:lnTo>
                  <a:pt x="3621602" y="3621603"/>
                </a:lnTo>
                <a:lnTo>
                  <a:pt x="0" y="36216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437079" y="3490403"/>
            <a:ext cx="7946241" cy="2254420"/>
            <a:chOff x="0" y="0"/>
            <a:chExt cx="10594989" cy="300589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61"/>
              <a:ext cx="10594989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1000" spc="132">
                  <a:solidFill>
                    <a:srgbClr val="003EA8"/>
                  </a:solidFill>
                  <a:latin typeface="Arita Dotum Bold"/>
                  <a:ea typeface="Arita Dotum Bold"/>
                </a:rPr>
                <a:t>git 정리 발표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437569"/>
              <a:ext cx="10594989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Arita Dotum Medium"/>
                  <a:ea typeface="Arita Dotum Medium"/>
                </a:rPr>
                <a:t>게임 프로그래밍 수업 관련 git 정리 요약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278204"/>
            </a:xfrm>
            <a:custGeom>
              <a:avLst/>
              <a:gdLst/>
              <a:ahLst/>
              <a:cxnLst/>
              <a:rect r="r" b="b" t="t" l="l"/>
              <a:pathLst>
                <a:path h="127820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60195" y="4585937"/>
            <a:ext cx="8286297" cy="5178936"/>
          </a:xfrm>
          <a:custGeom>
            <a:avLst/>
            <a:gdLst/>
            <a:ahLst/>
            <a:cxnLst/>
            <a:rect r="r" b="b" t="t" l="l"/>
            <a:pathLst>
              <a:path h="5178936" w="8286297">
                <a:moveTo>
                  <a:pt x="0" y="0"/>
                </a:moveTo>
                <a:lnTo>
                  <a:pt x="8286297" y="0"/>
                </a:lnTo>
                <a:lnTo>
                  <a:pt x="8286297" y="5178936"/>
                </a:lnTo>
                <a:lnTo>
                  <a:pt x="0" y="5178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60195" y="1781396"/>
            <a:ext cx="1339556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git Repository 기본 셋팅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278204"/>
            </a:xfrm>
            <a:custGeom>
              <a:avLst/>
              <a:gdLst/>
              <a:ahLst/>
              <a:cxnLst/>
              <a:rect r="r" b="b" t="t" l="l"/>
              <a:pathLst>
                <a:path h="127820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60195" y="4585937"/>
            <a:ext cx="8286297" cy="5178936"/>
          </a:xfrm>
          <a:custGeom>
            <a:avLst/>
            <a:gdLst/>
            <a:ahLst/>
            <a:cxnLst/>
            <a:rect r="r" b="b" t="t" l="l"/>
            <a:pathLst>
              <a:path h="5178936" w="8286297">
                <a:moveTo>
                  <a:pt x="0" y="0"/>
                </a:moveTo>
                <a:lnTo>
                  <a:pt x="8286297" y="0"/>
                </a:lnTo>
                <a:lnTo>
                  <a:pt x="8286297" y="5178936"/>
                </a:lnTo>
                <a:lnTo>
                  <a:pt x="0" y="5178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60195" y="1781396"/>
            <a:ext cx="1339556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  <a:ea typeface="Arita Dotum Bold"/>
              </a:rPr>
              <a:t>New 클릭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23070" y="5414010"/>
            <a:ext cx="1028700" cy="403860"/>
            <a:chOff x="0" y="0"/>
            <a:chExt cx="270933" cy="1063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106366"/>
            </a:xfrm>
            <a:custGeom>
              <a:avLst/>
              <a:gdLst/>
              <a:ahLst/>
              <a:cxnLst/>
              <a:rect r="r" b="b" t="t" l="l"/>
              <a:pathLst>
                <a:path h="10636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06366"/>
                  </a:lnTo>
                  <a:lnTo>
                    <a:pt x="0" y="106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70933" cy="153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278204"/>
            </a:xfrm>
            <a:custGeom>
              <a:avLst/>
              <a:gdLst/>
              <a:ahLst/>
              <a:cxnLst/>
              <a:rect r="r" b="b" t="t" l="l"/>
              <a:pathLst>
                <a:path h="127820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60195" y="4585937"/>
            <a:ext cx="8286297" cy="5178936"/>
          </a:xfrm>
          <a:custGeom>
            <a:avLst/>
            <a:gdLst/>
            <a:ahLst/>
            <a:cxnLst/>
            <a:rect r="r" b="b" t="t" l="l"/>
            <a:pathLst>
              <a:path h="5178936" w="8286297">
                <a:moveTo>
                  <a:pt x="0" y="0"/>
                </a:moveTo>
                <a:lnTo>
                  <a:pt x="8286297" y="0"/>
                </a:lnTo>
                <a:lnTo>
                  <a:pt x="8286297" y="5178936"/>
                </a:lnTo>
                <a:lnTo>
                  <a:pt x="0" y="5178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23070" y="5414010"/>
            <a:ext cx="1028700" cy="403860"/>
            <a:chOff x="0" y="0"/>
            <a:chExt cx="270933" cy="1063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106366"/>
            </a:xfrm>
            <a:custGeom>
              <a:avLst/>
              <a:gdLst/>
              <a:ahLst/>
              <a:cxnLst/>
              <a:rect r="r" b="b" t="t" l="l"/>
              <a:pathLst>
                <a:path h="10636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06366"/>
                  </a:lnTo>
                  <a:lnTo>
                    <a:pt x="0" y="106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70933" cy="153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60195" y="4585937"/>
            <a:ext cx="8263666" cy="5164791"/>
          </a:xfrm>
          <a:custGeom>
            <a:avLst/>
            <a:gdLst/>
            <a:ahLst/>
            <a:cxnLst/>
            <a:rect r="r" b="b" t="t" l="l"/>
            <a:pathLst>
              <a:path h="5164791" w="8263666">
                <a:moveTo>
                  <a:pt x="0" y="0"/>
                </a:moveTo>
                <a:lnTo>
                  <a:pt x="8263666" y="0"/>
                </a:lnTo>
                <a:lnTo>
                  <a:pt x="8263666" y="5164791"/>
                </a:lnTo>
                <a:lnTo>
                  <a:pt x="0" y="5164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60195" y="995583"/>
            <a:ext cx="13395565" cy="29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3EA8"/>
                </a:solidFill>
                <a:latin typeface="Arita Dotum Bold"/>
                <a:ea typeface="Arita Dotum Bold"/>
              </a:rPr>
              <a:t>Repository 이름 설정</a:t>
            </a:r>
          </a:p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3EA8"/>
                </a:solidFill>
                <a:ea typeface="Arita Dotum Bold"/>
              </a:rPr>
              <a:t>및 </a:t>
            </a:r>
          </a:p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3EA8"/>
                </a:solidFill>
                <a:latin typeface="Arita Dotum Bold"/>
                <a:ea typeface="Arita Dotum Bold"/>
              </a:rPr>
              <a:t>Create Repository 클릭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707630" y="9361013"/>
            <a:ext cx="1028700" cy="403860"/>
            <a:chOff x="0" y="0"/>
            <a:chExt cx="270933" cy="10636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0933" cy="106366"/>
            </a:xfrm>
            <a:custGeom>
              <a:avLst/>
              <a:gdLst/>
              <a:ahLst/>
              <a:cxnLst/>
              <a:rect r="r" b="b" t="t" l="l"/>
              <a:pathLst>
                <a:path h="10636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06366"/>
                  </a:lnTo>
                  <a:lnTo>
                    <a:pt x="0" y="106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70933" cy="153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278204"/>
            </a:xfrm>
            <a:custGeom>
              <a:avLst/>
              <a:gdLst/>
              <a:ahLst/>
              <a:cxnLst/>
              <a:rect r="r" b="b" t="t" l="l"/>
              <a:pathLst>
                <a:path h="127820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06711" y="4585937"/>
            <a:ext cx="8193263" cy="5120790"/>
          </a:xfrm>
          <a:custGeom>
            <a:avLst/>
            <a:gdLst/>
            <a:ahLst/>
            <a:cxnLst/>
            <a:rect r="r" b="b" t="t" l="l"/>
            <a:pathLst>
              <a:path h="5120790" w="8193263">
                <a:moveTo>
                  <a:pt x="0" y="0"/>
                </a:moveTo>
                <a:lnTo>
                  <a:pt x="8193264" y="0"/>
                </a:lnTo>
                <a:lnTo>
                  <a:pt x="8193264" y="5120790"/>
                </a:lnTo>
                <a:lnTo>
                  <a:pt x="0" y="51207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215233" y="6393180"/>
            <a:ext cx="6804660" cy="1104900"/>
            <a:chOff x="0" y="0"/>
            <a:chExt cx="1792174" cy="2910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2174" cy="291002"/>
            </a:xfrm>
            <a:custGeom>
              <a:avLst/>
              <a:gdLst/>
              <a:ahLst/>
              <a:cxnLst/>
              <a:rect r="r" b="b" t="t" l="l"/>
              <a:pathLst>
                <a:path h="291002" w="1792174">
                  <a:moveTo>
                    <a:pt x="0" y="0"/>
                  </a:moveTo>
                  <a:lnTo>
                    <a:pt x="1792174" y="0"/>
                  </a:lnTo>
                  <a:lnTo>
                    <a:pt x="1792174" y="291002"/>
                  </a:lnTo>
                  <a:lnTo>
                    <a:pt x="0" y="291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792174" cy="338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460195" y="1819496"/>
            <a:ext cx="1339556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00"/>
              </a:lnSpc>
            </a:pPr>
            <a:r>
              <a:rPr lang="en-US" sz="8500">
                <a:solidFill>
                  <a:srgbClr val="003EA8"/>
                </a:solidFill>
                <a:latin typeface="Arita Dotum Bold"/>
                <a:ea typeface="Arita Dotum Bold"/>
              </a:rPr>
              <a:t>Terminal에서 해당 코드 입력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278204"/>
            </a:xfrm>
            <a:custGeom>
              <a:avLst/>
              <a:gdLst/>
              <a:ahLst/>
              <a:cxnLst/>
              <a:rect r="r" b="b" t="t" l="l"/>
              <a:pathLst>
                <a:path h="127820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60195" y="4585937"/>
            <a:ext cx="8286297" cy="5178936"/>
          </a:xfrm>
          <a:custGeom>
            <a:avLst/>
            <a:gdLst/>
            <a:ahLst/>
            <a:cxnLst/>
            <a:rect r="r" b="b" t="t" l="l"/>
            <a:pathLst>
              <a:path h="5178936" w="8286297">
                <a:moveTo>
                  <a:pt x="0" y="0"/>
                </a:moveTo>
                <a:lnTo>
                  <a:pt x="8286297" y="0"/>
                </a:lnTo>
                <a:lnTo>
                  <a:pt x="8286297" y="5178936"/>
                </a:lnTo>
                <a:lnTo>
                  <a:pt x="0" y="51789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23070" y="5414010"/>
            <a:ext cx="1028700" cy="403860"/>
            <a:chOff x="0" y="0"/>
            <a:chExt cx="270933" cy="1063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106366"/>
            </a:xfrm>
            <a:custGeom>
              <a:avLst/>
              <a:gdLst/>
              <a:ahLst/>
              <a:cxnLst/>
              <a:rect r="r" b="b" t="t" l="l"/>
              <a:pathLst>
                <a:path h="10636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06366"/>
                  </a:lnTo>
                  <a:lnTo>
                    <a:pt x="0" y="106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70933" cy="153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460195" y="4585937"/>
            <a:ext cx="8263666" cy="5164791"/>
          </a:xfrm>
          <a:custGeom>
            <a:avLst/>
            <a:gdLst/>
            <a:ahLst/>
            <a:cxnLst/>
            <a:rect r="r" b="b" t="t" l="l"/>
            <a:pathLst>
              <a:path h="5164791" w="8263666">
                <a:moveTo>
                  <a:pt x="0" y="0"/>
                </a:moveTo>
                <a:lnTo>
                  <a:pt x="8263666" y="0"/>
                </a:lnTo>
                <a:lnTo>
                  <a:pt x="8263666" y="5164791"/>
                </a:lnTo>
                <a:lnTo>
                  <a:pt x="0" y="51647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460195" y="1812831"/>
            <a:ext cx="1339556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</a:rPr>
              <a:t>?game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8238505" cy="3503822"/>
            <a:chOff x="0" y="0"/>
            <a:chExt cx="3005429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5429" cy="1278204"/>
            </a:xfrm>
            <a:custGeom>
              <a:avLst/>
              <a:gdLst/>
              <a:ahLst/>
              <a:cxnLst/>
              <a:rect r="r" b="b" t="t" l="l"/>
              <a:pathLst>
                <a:path h="1278204" w="3005429">
                  <a:moveTo>
                    <a:pt x="0" y="0"/>
                  </a:moveTo>
                  <a:lnTo>
                    <a:pt x="3005429" y="0"/>
                  </a:lnTo>
                  <a:lnTo>
                    <a:pt x="30054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61223" y="680808"/>
            <a:ext cx="6228044" cy="5117618"/>
          </a:xfrm>
          <a:custGeom>
            <a:avLst/>
            <a:gdLst/>
            <a:ahLst/>
            <a:cxnLst/>
            <a:rect r="r" b="b" t="t" l="l"/>
            <a:pathLst>
              <a:path h="5117618" w="6228044">
                <a:moveTo>
                  <a:pt x="0" y="0"/>
                </a:moveTo>
                <a:lnTo>
                  <a:pt x="6228044" y="0"/>
                </a:lnTo>
                <a:lnTo>
                  <a:pt x="6228044" y="5117618"/>
                </a:lnTo>
                <a:lnTo>
                  <a:pt x="0" y="51176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61223" y="5798426"/>
            <a:ext cx="6228044" cy="2604204"/>
          </a:xfrm>
          <a:custGeom>
            <a:avLst/>
            <a:gdLst/>
            <a:ahLst/>
            <a:cxnLst/>
            <a:rect r="r" b="b" t="t" l="l"/>
            <a:pathLst>
              <a:path h="2604204" w="6228044">
                <a:moveTo>
                  <a:pt x="0" y="0"/>
                </a:moveTo>
                <a:lnTo>
                  <a:pt x="6228044" y="0"/>
                </a:lnTo>
                <a:lnTo>
                  <a:pt x="6228044" y="2604205"/>
                </a:lnTo>
                <a:lnTo>
                  <a:pt x="0" y="26042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25091" y="1127031"/>
            <a:ext cx="13395565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</a:rPr>
              <a:t>?game)</a:t>
            </a:r>
          </a:p>
          <a:p>
            <a:pPr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Arita Dotum Bold"/>
              </a:rPr>
              <a:t>README.md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DAF2LWAepQg</dc:identifier>
  <dcterms:modified xsi:type="dcterms:W3CDTF">2011-08-01T06:04:30Z</dcterms:modified>
  <cp:revision>1</cp:revision>
  <dc:title>남색 흰색 검은색 낙서와 끄적임 사업 계획 비즈니스 프레젠테이션</dc:title>
</cp:coreProperties>
</file>